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5"/>
  </p:notesMasterIdLst>
  <p:handoutMasterIdLst>
    <p:handoutMasterId r:id="rId46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95" r:id="rId32"/>
    <p:sldId id="283" r:id="rId33"/>
    <p:sldId id="284" r:id="rId34"/>
    <p:sldId id="285" r:id="rId35"/>
    <p:sldId id="293" r:id="rId36"/>
    <p:sldId id="286" r:id="rId37"/>
    <p:sldId id="287" r:id="rId38"/>
    <p:sldId id="288" r:id="rId39"/>
    <p:sldId id="289" r:id="rId40"/>
    <p:sldId id="294" r:id="rId41"/>
    <p:sldId id="290" r:id="rId42"/>
    <p:sldId id="291" r:id="rId43"/>
    <p:sldId id="292" r:id="rId4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106" d="100"/>
          <a:sy n="106" d="100"/>
        </p:scale>
        <p:origin x="-96" y="-23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4/23/15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4/23/15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setup.rb</a:t>
            </a:r>
            <a:r>
              <a:rPr lang="en-US" dirty="0" smtClean="0"/>
              <a:t>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setup cookbook's setup recipe: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Staging Area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The staging area is a file, generally contained in your </a:t>
            </a:r>
            <a:r>
              <a:rPr lang="en-US" dirty="0" err="1"/>
              <a:t>Git</a:t>
            </a:r>
            <a:r>
              <a:rPr lang="en-US" dirty="0"/>
              <a:t> directory, that stores information about what will go into your next commit. It’s sometimes referred to as the “index”, but it’s also common to refer to it as the staging area.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git-scm.com</a:t>
            </a:r>
            <a:r>
              <a:rPr lang="en-US" dirty="0"/>
              <a:t>/book/en/v2/Getting-Started-</a:t>
            </a:r>
            <a:r>
              <a:rPr lang="en-US" dirty="0" err="1"/>
              <a:t>Git</a:t>
            </a:r>
            <a:r>
              <a:rPr lang="en-US" dirty="0"/>
              <a:t>-Basics</a:t>
            </a:r>
          </a:p>
        </p:txBody>
      </p:sp>
    </p:spTree>
    <p:extLst>
      <p:ext uri="{BB962C8B-B14F-4D97-AF65-F5344CB8AC3E}">
        <p14:creationId xmlns:p14="http://schemas.microsoft.com/office/powerpoint/2010/main" val="306572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setup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 recipe that installs, configures, and starts an apache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cookbook to store the recipe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the </a:t>
            </a:r>
            <a:r>
              <a:rPr lang="en-US" dirty="0" smtClean="0"/>
              <a:t>cookbook </a:t>
            </a:r>
            <a:r>
              <a:rPr lang="en-US" dirty="0"/>
              <a:t>to version control</a:t>
            </a:r>
            <a:endParaRPr lang="en-US" dirty="0">
              <a:latin typeface="Inconsolata"/>
              <a:cs typeface="Inconsolata"/>
            </a:endParaRP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Using Chef to setup a webserver? I don't see why not! It's not all that different than the other recipe I wrote.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53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and apply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apache.rb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started.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</a:t>
            </a:r>
            <a:r>
              <a:rPr lang="en-US" sz="2000" dirty="0" err="1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</a:t>
            </a:r>
            <a:r>
              <a:rPr lang="en-US" sz="200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 is enabled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"</a:t>
            </a:r>
            <a:r>
              <a:rPr lang="en-US" dirty="0" err="1"/>
              <a:t>httpd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"</a:t>
            </a:r>
            <a:r>
              <a:rPr lang="en-US" dirty="0" err="1"/>
              <a:t>httpd</a:t>
            </a:r>
            <a:r>
              <a:rPr lang="en-US" dirty="0"/>
              <a:t>" 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apache/recipes/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11053</TotalTime>
  <Words>2000</Words>
  <Application>Microsoft Macintosh PowerPoint</Application>
  <PresentationFormat>Custom</PresentationFormat>
  <Paragraphs>268</Paragraphs>
  <Slides>39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Staging Area</vt:lpstr>
      <vt:lpstr>Use git status to view the staged files</vt:lpstr>
      <vt:lpstr>Use git commit to save the staged changes</vt:lpstr>
      <vt:lpstr>Version Control</vt:lpstr>
      <vt:lpstr>Move out of the setup cookbook</vt:lpstr>
      <vt:lpstr>Setting up a Web Server</vt:lpstr>
      <vt:lpstr>Setting up a Web Server</vt:lpstr>
      <vt:lpstr>Lets create a cookbook!</vt:lpstr>
      <vt:lpstr>Apache Recipe</vt:lpstr>
      <vt:lpstr>Apply the apache recipe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1319</cp:revision>
  <cp:lastPrinted>2015-02-07T23:49:10Z</cp:lastPrinted>
  <dcterms:created xsi:type="dcterms:W3CDTF">2012-09-13T17:36:07Z</dcterms:created>
  <dcterms:modified xsi:type="dcterms:W3CDTF">2015-04-23T20:14:12Z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